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94764A-44DA-44BA-BE1B-4E31F4B2BAB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7FE2AF-2638-405C-B362-B1ECC9A75DC4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6439CF97-2FC5-4A3F-8B58-A8CEEB04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F847C0E-6D47-4A5E-89ED-601C6F92B7F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892E586-782E-4F7D-A66A-A9D449989730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12</a:t>
            </a:r>
          </a:p>
        </p:txBody>
      </p:sp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8FF1FCA-A01E-4A6F-98C1-4070D57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8C32B-1153-42D3-B6FF-BC6A5DD1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A2F11F-9454-4C9F-ACEA-FDCF68F1B79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6A2596-6A66-4753-A1EB-5F5A9FAC301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54B4-6B36-481D-9648-E1A10AB5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C8AECB-43BB-4DFE-8171-E0163703665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B7039A-55CC-4162-8A47-0DEC0077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920A86-3B62-472F-A270-E31F10961A5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8F0B149-DD3F-4601-B67B-1E47241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2758B4-F9B3-4E9D-A23E-5788D3556FA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5DD8AF-31BD-4582-8D87-B379D590F92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04D48B-BAF2-4063-A439-D88B5DA5071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05E58E6-06EA-4A02-8C83-AC69E292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6EDCBE-C2B2-4390-B89E-B215E287A62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633FEB-1D1F-4577-B4DC-3C6F7E27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FCDF1-D86D-4ADF-9AD3-881367193D5A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B8E39-8BFE-4457-91D7-E43C7BB74047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78A44F-4E97-48F9-A0AA-719CC0C51CAE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89184C8-2B6A-4946-AEE1-6FD94520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9DC92E-B297-4F4B-B9AC-01EEAF67283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F7B116-B685-4C52-8BBE-BB153D2E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3618B1-A005-4D81-AC2D-4FA6940D05D1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3E853A-CAD5-45E8-B562-290DA70679C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137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62</cp:revision>
  <dcterms:created xsi:type="dcterms:W3CDTF">2020-07-03T22:32:05Z</dcterms:created>
  <dcterms:modified xsi:type="dcterms:W3CDTF">2020-07-07T22:41:43Z</dcterms:modified>
</cp:coreProperties>
</file>